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8" r:id="rId4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4"/>
  </p:normalViewPr>
  <p:slideViewPr>
    <p:cSldViewPr snapToGrid="0">
      <p:cViewPr varScale="1">
        <p:scale>
          <a:sx n="86" d="100"/>
          <a:sy n="86" d="100"/>
        </p:scale>
        <p:origin x="30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83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31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7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05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52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18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35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93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69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49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487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012F0-9C73-144E-8BC0-CA3262EA1A63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627F-B94C-4248-80CF-C0C383C3B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5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EC35B-52B3-0839-3D09-DC64D3954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F5359BA-EFD8-90B8-3328-27B578AB4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158262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678FF4-D9B4-3930-978C-D50A3E149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75" y="0"/>
            <a:ext cx="558465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9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85FC75-61BF-8999-D759-9D50D5459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0"/>
            <a:ext cx="5572125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09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57AE7D-FF22-2A7E-CFD9-CB7C45AF3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0"/>
            <a:ext cx="5572125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05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D9D5A9-C655-2A96-1EE2-9EFD817CA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0"/>
            <a:ext cx="5572125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93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187FBF-7EF8-99F1-C917-0B9BE3144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0"/>
            <a:ext cx="5572125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0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D4F0EE3-E647-E4D8-FC29-072A57E70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478" y="0"/>
            <a:ext cx="5572124" cy="9906000"/>
          </a:xfrm>
        </p:spPr>
      </p:pic>
    </p:spTree>
    <p:extLst>
      <p:ext uri="{BB962C8B-B14F-4D97-AF65-F5344CB8AC3E}">
        <p14:creationId xmlns:p14="http://schemas.microsoft.com/office/powerpoint/2010/main" val="178456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D9150-47DC-A292-416E-04DE8C3E1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12DFCAF-3B45-F2D7-D19E-4BEB5CFFB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224" y="0"/>
            <a:ext cx="5615551" cy="9983203"/>
          </a:xfrm>
        </p:spPr>
      </p:pic>
    </p:spTree>
    <p:extLst>
      <p:ext uri="{BB962C8B-B14F-4D97-AF65-F5344CB8AC3E}">
        <p14:creationId xmlns:p14="http://schemas.microsoft.com/office/powerpoint/2010/main" val="2318808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019F0-6B91-6623-1876-95728C438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A40FA5D-D9C4-701F-DAE0-F681F91BD0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560" y="-12009"/>
            <a:ext cx="5578880" cy="9918009"/>
          </a:xfrm>
        </p:spPr>
      </p:pic>
    </p:spTree>
    <p:extLst>
      <p:ext uri="{BB962C8B-B14F-4D97-AF65-F5344CB8AC3E}">
        <p14:creationId xmlns:p14="http://schemas.microsoft.com/office/powerpoint/2010/main" val="340963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656C0-4CC7-B198-D7B3-771B004AA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C7EE52E-40E5-3A50-BAEB-C1333F419A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935614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991D8-1755-AA00-12C2-89B7B6AA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F698509-A4BB-6FC4-566C-F32667854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488" y="0"/>
            <a:ext cx="5607023" cy="9966329"/>
          </a:xfrm>
        </p:spPr>
      </p:pic>
    </p:spTree>
    <p:extLst>
      <p:ext uri="{BB962C8B-B14F-4D97-AF65-F5344CB8AC3E}">
        <p14:creationId xmlns:p14="http://schemas.microsoft.com/office/powerpoint/2010/main" val="1931535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ECEE9-8427-BD3E-7903-A8C14302B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3C90227-A88F-71AF-00AD-138A838CF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455869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89620-7728-4444-E378-1310A1BF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778734-E39E-B2F7-8006-3458D89E6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334021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A02BB-6946-6D30-4E25-3FB3FC99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1B9F58C-7013-4E76-1462-12A8FFFF6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226" y="4581"/>
            <a:ext cx="5569548" cy="9901419"/>
          </a:xfrm>
        </p:spPr>
      </p:pic>
    </p:spTree>
    <p:extLst>
      <p:ext uri="{BB962C8B-B14F-4D97-AF65-F5344CB8AC3E}">
        <p14:creationId xmlns:p14="http://schemas.microsoft.com/office/powerpoint/2010/main" val="1411568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B1C91-5319-3D21-DF37-165A4041F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7E139AA-CB44-3279-4117-7F8FE53A32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936" y="-7231"/>
            <a:ext cx="5580128" cy="9913231"/>
          </a:xfrm>
        </p:spPr>
      </p:pic>
    </p:spTree>
    <p:extLst>
      <p:ext uri="{BB962C8B-B14F-4D97-AF65-F5344CB8AC3E}">
        <p14:creationId xmlns:p14="http://schemas.microsoft.com/office/powerpoint/2010/main" val="1823834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5FAB8-DC67-10C4-2922-DA2365F3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245023-08AE-8ACA-B34F-0DDDC87FB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857" y="-14365"/>
            <a:ext cx="5588285" cy="9934729"/>
          </a:xfrm>
        </p:spPr>
      </p:pic>
    </p:spTree>
    <p:extLst>
      <p:ext uri="{BB962C8B-B14F-4D97-AF65-F5344CB8AC3E}">
        <p14:creationId xmlns:p14="http://schemas.microsoft.com/office/powerpoint/2010/main" val="3171777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771B7-C46D-273B-56BD-E4DEB9E24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8E6D9EE-03A2-FAD0-935F-27650E602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3372207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08A25-BB60-5199-0A17-D432E0AB2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1EBC53A-2060-6A26-C406-8ADE2F0CA3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2410353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C6BFA-2931-F34E-8A80-1C3FFB0D6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33266AC4-D807-6CEB-A7AB-775EA9E690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018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2894856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58DCB-A715-6F1D-D1F4-82DC9C0E4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A80E84D-4780-B3DC-CF28-E1F46D5F7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999" y="104931"/>
            <a:ext cx="5513101" cy="9801069"/>
          </a:xfrm>
        </p:spPr>
      </p:pic>
    </p:spTree>
    <p:extLst>
      <p:ext uri="{BB962C8B-B14F-4D97-AF65-F5344CB8AC3E}">
        <p14:creationId xmlns:p14="http://schemas.microsoft.com/office/powerpoint/2010/main" val="3802162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24ACF-09D9-B405-FEC9-A49253C82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60F491-850A-E98C-5DDC-EA0381694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018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2409774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7A2295-E7FD-92FC-92DC-0FCA8F8CA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45859AE-3619-07DA-A4F0-F5490F8E35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054" y="0"/>
            <a:ext cx="5563891" cy="9891362"/>
          </a:xfrm>
        </p:spPr>
      </p:pic>
    </p:spTree>
    <p:extLst>
      <p:ext uri="{BB962C8B-B14F-4D97-AF65-F5344CB8AC3E}">
        <p14:creationId xmlns:p14="http://schemas.microsoft.com/office/powerpoint/2010/main" val="2900317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1BF23-1BC2-0E08-EF12-5C976D977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76CF51-01E9-B2D0-D5E1-65434DDCD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560" y="0"/>
            <a:ext cx="5578880" cy="9918009"/>
          </a:xfrm>
        </p:spPr>
      </p:pic>
    </p:spTree>
    <p:extLst>
      <p:ext uri="{BB962C8B-B14F-4D97-AF65-F5344CB8AC3E}">
        <p14:creationId xmlns:p14="http://schemas.microsoft.com/office/powerpoint/2010/main" val="54210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809E0-F903-27DD-0D81-C1CF8FB3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AFA7F6-59B5-19FF-D599-4501D588E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714" y="-19954"/>
            <a:ext cx="5594572" cy="9945907"/>
          </a:xfrm>
        </p:spPr>
      </p:pic>
    </p:spTree>
    <p:extLst>
      <p:ext uri="{BB962C8B-B14F-4D97-AF65-F5344CB8AC3E}">
        <p14:creationId xmlns:p14="http://schemas.microsoft.com/office/powerpoint/2010/main" val="1695736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2FE6C-8238-8585-29CB-38369701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1D025AB-5B15-9A99-BFC1-9283E4C5E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1347909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8D3B8-3D82-7EDE-73E0-8A9B60E2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510E4F-560A-1F22-37F0-D32EBAC88C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1994931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017713-91B9-8B7C-11D4-CBA950DA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0732AA5-7E7C-1017-8496-FD12203CE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989" y="14640"/>
            <a:ext cx="5563890" cy="9891360"/>
          </a:xfrm>
        </p:spPr>
      </p:pic>
    </p:spTree>
    <p:extLst>
      <p:ext uri="{BB962C8B-B14F-4D97-AF65-F5344CB8AC3E}">
        <p14:creationId xmlns:p14="http://schemas.microsoft.com/office/powerpoint/2010/main" val="279591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B5EAD-869A-4294-6EE3-7EC92DAD6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AE8785-60EC-259E-363F-7DDA929CC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065" y="0"/>
            <a:ext cx="5593870" cy="9944658"/>
          </a:xfrm>
        </p:spPr>
      </p:pic>
    </p:spTree>
    <p:extLst>
      <p:ext uri="{BB962C8B-B14F-4D97-AF65-F5344CB8AC3E}">
        <p14:creationId xmlns:p14="http://schemas.microsoft.com/office/powerpoint/2010/main" val="1076215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9CA05-8D9B-A3C7-30F4-2EFD87F1D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0A3B86-6A85-128A-A636-80B2C62798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569" y="0"/>
            <a:ext cx="5608861" cy="9971308"/>
          </a:xfrm>
        </p:spPr>
      </p:pic>
    </p:spTree>
    <p:extLst>
      <p:ext uri="{BB962C8B-B14F-4D97-AF65-F5344CB8AC3E}">
        <p14:creationId xmlns:p14="http://schemas.microsoft.com/office/powerpoint/2010/main" val="15288240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FD5C0-E921-49D9-6ED5-543D8627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7366BD5-9B3E-8BE9-D1DA-187044A68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064" y="-38660"/>
            <a:ext cx="5593871" cy="9944660"/>
          </a:xfrm>
        </p:spPr>
      </p:pic>
    </p:spTree>
    <p:extLst>
      <p:ext uri="{BB962C8B-B14F-4D97-AF65-F5344CB8AC3E}">
        <p14:creationId xmlns:p14="http://schemas.microsoft.com/office/powerpoint/2010/main" val="1348887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6CCA4-668C-D85B-0455-45CA5FD92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F885310-5ED1-C4B3-5B45-2282137F2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560" y="0"/>
            <a:ext cx="5578880" cy="9918009"/>
          </a:xfrm>
        </p:spPr>
      </p:pic>
    </p:spTree>
    <p:extLst>
      <p:ext uri="{BB962C8B-B14F-4D97-AF65-F5344CB8AC3E}">
        <p14:creationId xmlns:p14="http://schemas.microsoft.com/office/powerpoint/2010/main" val="765722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AC04E-938C-FD36-53A6-DC9AD7BF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1640DEE-E8CC-954F-3DB8-97BC1B41A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055" y="14641"/>
            <a:ext cx="5563890" cy="9891359"/>
          </a:xfrm>
        </p:spPr>
      </p:pic>
    </p:spTree>
    <p:extLst>
      <p:ext uri="{BB962C8B-B14F-4D97-AF65-F5344CB8AC3E}">
        <p14:creationId xmlns:p14="http://schemas.microsoft.com/office/powerpoint/2010/main" val="3101898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E631C-D5C8-3421-7884-27A4CCE7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DE66251B-076B-AEBB-F0C2-521F359043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520" y="0"/>
            <a:ext cx="5551378" cy="9869116"/>
          </a:xfrm>
        </p:spPr>
      </p:pic>
    </p:spTree>
    <p:extLst>
      <p:ext uri="{BB962C8B-B14F-4D97-AF65-F5344CB8AC3E}">
        <p14:creationId xmlns:p14="http://schemas.microsoft.com/office/powerpoint/2010/main" val="3589901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F272E-2AC6-A21F-EA1E-649514A9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413C2D2-9D61-C4E8-F9CB-4F091B969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212" y="0"/>
            <a:ext cx="6181576" cy="9906000"/>
          </a:xfrm>
        </p:spPr>
      </p:pic>
    </p:spTree>
    <p:extLst>
      <p:ext uri="{BB962C8B-B14F-4D97-AF65-F5344CB8AC3E}">
        <p14:creationId xmlns:p14="http://schemas.microsoft.com/office/powerpoint/2010/main" val="26537423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91796-05B5-FA8E-829E-FF756B875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E58EB2-2067-070B-007F-43DCE8AEB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065" y="-38658"/>
            <a:ext cx="5593870" cy="9944658"/>
          </a:xfrm>
        </p:spPr>
      </p:pic>
    </p:spTree>
    <p:extLst>
      <p:ext uri="{BB962C8B-B14F-4D97-AF65-F5344CB8AC3E}">
        <p14:creationId xmlns:p14="http://schemas.microsoft.com/office/powerpoint/2010/main" val="34219052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A06B15-B54B-7AF9-572B-324B8A239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48B2C8-1FD3-80B8-8F61-1784532F9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064" y="-38660"/>
            <a:ext cx="5593871" cy="9944660"/>
          </a:xfrm>
        </p:spPr>
      </p:pic>
    </p:spTree>
    <p:extLst>
      <p:ext uri="{BB962C8B-B14F-4D97-AF65-F5344CB8AC3E}">
        <p14:creationId xmlns:p14="http://schemas.microsoft.com/office/powerpoint/2010/main" val="37191096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1B0DEB-F641-9D00-C16D-7F554F6F8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B2A3BB4-12F1-86F5-F0AE-A53602F30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560" y="0"/>
            <a:ext cx="5578880" cy="9918009"/>
          </a:xfrm>
        </p:spPr>
      </p:pic>
    </p:spTree>
    <p:extLst>
      <p:ext uri="{BB962C8B-B14F-4D97-AF65-F5344CB8AC3E}">
        <p14:creationId xmlns:p14="http://schemas.microsoft.com/office/powerpoint/2010/main" val="261116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97DBC-CBEC-3C43-2FED-C27C482E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4E5640-1264-11E9-44B0-A49CD1BF1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806" y="0"/>
            <a:ext cx="5536388" cy="9842468"/>
          </a:xfrm>
        </p:spPr>
      </p:pic>
    </p:spTree>
    <p:extLst>
      <p:ext uri="{BB962C8B-B14F-4D97-AF65-F5344CB8AC3E}">
        <p14:creationId xmlns:p14="http://schemas.microsoft.com/office/powerpoint/2010/main" val="1118083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4008D-028D-FF54-9417-803A004C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4A78BF-2DA3-E958-67B6-5AB949DB89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055" y="0"/>
            <a:ext cx="5563890" cy="9891360"/>
          </a:xfrm>
        </p:spPr>
      </p:pic>
    </p:spTree>
    <p:extLst>
      <p:ext uri="{BB962C8B-B14F-4D97-AF65-F5344CB8AC3E}">
        <p14:creationId xmlns:p14="http://schemas.microsoft.com/office/powerpoint/2010/main" val="2615450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1B30A8-DEAC-763E-E5E7-87C0C9156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03F6685-7707-27E0-9C1E-952FC0521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214" y="0"/>
            <a:ext cx="5585571" cy="9929905"/>
          </a:xfrm>
        </p:spPr>
      </p:pic>
    </p:spTree>
    <p:extLst>
      <p:ext uri="{BB962C8B-B14F-4D97-AF65-F5344CB8AC3E}">
        <p14:creationId xmlns:p14="http://schemas.microsoft.com/office/powerpoint/2010/main" val="402453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3A296-4953-88A6-2943-D2DD59090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DC95D1-82EB-7E55-CBC8-84CD44DAE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642" y="-11299"/>
            <a:ext cx="5576716" cy="9917299"/>
          </a:xfrm>
        </p:spPr>
      </p:pic>
    </p:spTree>
    <p:extLst>
      <p:ext uri="{BB962C8B-B14F-4D97-AF65-F5344CB8AC3E}">
        <p14:creationId xmlns:p14="http://schemas.microsoft.com/office/powerpoint/2010/main" val="3367291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FED97-BAE9-5ECD-C31B-F871378C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E11293F-4560-FF6A-C5E4-A3E32093D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7" y="0"/>
            <a:ext cx="5572125" cy="9906000"/>
          </a:xfrm>
        </p:spPr>
      </p:pic>
    </p:spTree>
    <p:extLst>
      <p:ext uri="{BB962C8B-B14F-4D97-AF65-F5344CB8AC3E}">
        <p14:creationId xmlns:p14="http://schemas.microsoft.com/office/powerpoint/2010/main" val="1515517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</TotalTime>
  <Words>0</Words>
  <Application>Microsoft Macintosh PowerPoint</Application>
  <PresentationFormat>Лист A4 (210x297 мм)</PresentationFormat>
  <Paragraphs>0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5</cp:revision>
  <dcterms:created xsi:type="dcterms:W3CDTF">2024-01-16T07:07:54Z</dcterms:created>
  <dcterms:modified xsi:type="dcterms:W3CDTF">2024-02-04T16:42:39Z</dcterms:modified>
</cp:coreProperties>
</file>